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A02B1F-8F73-E1F3-5903-29E8466D0933}" v="297" dt="2022-06-27T09:26:00.2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5/20/2025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5/20/2025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5/20/2025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5B1E8-EC94-1FAB-AA88-D64BF90341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12 transition work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39BD1C-72D5-7910-D42D-A69D2CD4CD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 level – DT Product design Edexcel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983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46A8-D30E-2AE9-6609-BA08FB70C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Research: Design movements</a:t>
            </a:r>
            <a:endParaRPr lang="en-US" dirty="0"/>
          </a:p>
        </p:txBody>
      </p:sp>
      <p:pic>
        <p:nvPicPr>
          <p:cNvPr id="4" name="Picture 4" descr="A picture containing text, different, items&#10;&#10;Description automatically generated">
            <a:extLst>
              <a:ext uri="{FF2B5EF4-FFF2-40B4-BE49-F238E27FC236}">
                <a16:creationId xmlns:a16="http://schemas.microsoft.com/office/drawing/2014/main" id="{55FCF72C-C853-1117-4F85-851ADC8D71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154" t="4236" r="4923" b="12653"/>
          <a:stretch/>
        </p:blipFill>
        <p:spPr>
          <a:xfrm>
            <a:off x="1155212" y="3972857"/>
            <a:ext cx="3365443" cy="249986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5FFA379-C284-C0E9-EB0F-BB5FC51183D7}"/>
              </a:ext>
            </a:extLst>
          </p:cNvPr>
          <p:cNvSpPr/>
          <p:nvPr/>
        </p:nvSpPr>
        <p:spPr>
          <a:xfrm>
            <a:off x="4646762" y="1332781"/>
            <a:ext cx="5736565" cy="50464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TASK 1: RESEARCH BOARD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Choose a design movement-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Art Nouveau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Art Deco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Pop Art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Bauhaus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Streamline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>
              <a:buFont typeface="Arial"/>
            </a:pPr>
            <a:r>
              <a:rPr lang="en-US" dirty="0">
                <a:solidFill>
                  <a:schemeClr val="tx1"/>
                </a:solidFill>
              </a:rPr>
              <a:t>Create an A3 research board on the design movement-</a:t>
            </a:r>
          </a:p>
          <a:p>
            <a:pPr algn="ctr">
              <a:buFont typeface="Arial"/>
            </a:pPr>
            <a:r>
              <a:rPr lang="en-US" dirty="0">
                <a:solidFill>
                  <a:schemeClr val="tx1"/>
                </a:solidFill>
              </a:rPr>
              <a:t>You must include..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Clear title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Images/sketches of products /Architecture linked to chosen art movement. 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At least 5 key facts that link to Art movement, artists/ designers, key dates, shapes, </a:t>
            </a:r>
            <a:r>
              <a:rPr lang="en-US" dirty="0" err="1">
                <a:solidFill>
                  <a:schemeClr val="tx1"/>
                </a:solidFill>
              </a:rPr>
              <a:t>colours</a:t>
            </a:r>
            <a:r>
              <a:rPr lang="en-US" dirty="0">
                <a:solidFill>
                  <a:schemeClr val="tx1"/>
                </a:solidFill>
              </a:rPr>
              <a:t> and general facts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 </a:t>
            </a:r>
          </a:p>
          <a:p>
            <a:pPr marL="285750" indent="-285750" algn="ctr">
              <a:buFont typeface="Arial"/>
              <a:buChar char="•"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1569" y="1012554"/>
            <a:ext cx="2024185" cy="2861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101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46A8-D30E-2AE9-6609-BA08FB70C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 task: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FC6E2A-53BF-98A0-1CD6-05B744F90DB5}"/>
              </a:ext>
            </a:extLst>
          </p:cNvPr>
          <p:cNvSpPr/>
          <p:nvPr/>
        </p:nvSpPr>
        <p:spPr>
          <a:xfrm>
            <a:off x="1124309" y="1490932"/>
            <a:ext cx="5736565" cy="37524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TASK 2: Design a product </a:t>
            </a:r>
          </a:p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rgbClr val="000000"/>
                </a:solidFill>
              </a:rPr>
              <a:t>Create a design page of designs (at least 4) for a children’s chair influenced by the ‘POP ART’ art movement </a:t>
            </a:r>
          </a:p>
          <a:p>
            <a:pPr algn="ctr"/>
            <a:endParaRPr lang="en-US" dirty="0">
              <a:solidFill>
                <a:srgbClr val="000000"/>
              </a:solidFill>
            </a:endParaRPr>
          </a:p>
          <a:p>
            <a:pPr algn="ctr"/>
            <a:r>
              <a:rPr lang="en-US" dirty="0">
                <a:solidFill>
                  <a:srgbClr val="000000"/>
                </a:solidFill>
              </a:rPr>
              <a:t>Your design work must be presented on A3 paper, this can be hand designs only or a mixture of hand and CAD designs –show me your skills.</a:t>
            </a:r>
          </a:p>
          <a:p>
            <a:pPr algn="ctr"/>
            <a:endParaRPr lang="en-US" dirty="0">
              <a:solidFill>
                <a:srgbClr val="000000"/>
              </a:solidFill>
            </a:endParaRPr>
          </a:p>
          <a:p>
            <a:pPr marL="285750" indent="-285750" algn="ctr">
              <a:buFont typeface="Arial"/>
              <a:buChar char="•"/>
            </a:pP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1761" y="773117"/>
            <a:ext cx="5107682" cy="5158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950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46A8-D30E-2AE9-6609-BA08FB70C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 question-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0306" y="96821"/>
            <a:ext cx="5653693" cy="672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561359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150</Words>
  <Application>Microsoft Office PowerPoint</Application>
  <PresentationFormat>Widescreen</PresentationFormat>
  <Paragraphs>27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Gill Sans MT</vt:lpstr>
      <vt:lpstr>Impact</vt:lpstr>
      <vt:lpstr>Badge</vt:lpstr>
      <vt:lpstr>Year 12 transition work</vt:lpstr>
      <vt:lpstr>Research: Design movements</vt:lpstr>
      <vt:lpstr>Design task:</vt:lpstr>
      <vt:lpstr>Exam question-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12 transition work</dc:title>
  <dc:creator>J Farmer</dc:creator>
  <cp:lastModifiedBy>T O'Malley</cp:lastModifiedBy>
  <cp:revision>87</cp:revision>
  <dcterms:created xsi:type="dcterms:W3CDTF">2022-06-20T14:20:02Z</dcterms:created>
  <dcterms:modified xsi:type="dcterms:W3CDTF">2025-05-20T10:26:07Z</dcterms:modified>
</cp:coreProperties>
</file>