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1" r:id="rId4"/>
    <p:sldId id="259" r:id="rId5"/>
    <p:sldId id="258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A02B1F-8F73-E1F3-5903-29E8466D0933}" v="297" dt="2022-06-27T09:26:00.2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5/20/2025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5/20/2025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5/20/2025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5/20/2025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5/20/2025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5/20/2025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5/20/2025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5/20/2025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5/20/2025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5/20/2025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5/20/2025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5/20/2025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5B1E8-EC94-1FAB-AA88-D64BF90341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12 transition work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39BD1C-72D5-7910-D42D-A69D2CD4CDF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 level – fashion and textiles </a:t>
            </a:r>
            <a:r>
              <a:rPr lang="en-GB" dirty="0" err="1"/>
              <a:t>aqa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29834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C46A8-D30E-2AE9-6609-BA08FB70C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Research: Design movements</a:t>
            </a:r>
            <a:endParaRPr lang="en-US" dirty="0"/>
          </a:p>
        </p:txBody>
      </p:sp>
      <p:pic>
        <p:nvPicPr>
          <p:cNvPr id="3" name="Picture 3" descr="A picture containing text, newspaper, various, different&#10;&#10;Description automatically generated">
            <a:extLst>
              <a:ext uri="{FF2B5EF4-FFF2-40B4-BE49-F238E27FC236}">
                <a16:creationId xmlns:a16="http://schemas.microsoft.com/office/drawing/2014/main" id="{D8653EF0-DB7E-2F50-8E06-7134F7A79D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63" t="6628" r="5810" b="10569"/>
          <a:stretch/>
        </p:blipFill>
        <p:spPr>
          <a:xfrm>
            <a:off x="1158815" y="1326378"/>
            <a:ext cx="3376227" cy="2472193"/>
          </a:xfrm>
          <a:prstGeom prst="rect">
            <a:avLst/>
          </a:prstGeom>
        </p:spPr>
      </p:pic>
      <p:pic>
        <p:nvPicPr>
          <p:cNvPr id="4" name="Picture 4" descr="A picture containing text, different, items&#10;&#10;Description automatically generated">
            <a:extLst>
              <a:ext uri="{FF2B5EF4-FFF2-40B4-BE49-F238E27FC236}">
                <a16:creationId xmlns:a16="http://schemas.microsoft.com/office/drawing/2014/main" id="{55FCF72C-C853-1117-4F85-851ADC8D71A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154" t="4236" r="4923" b="12653"/>
          <a:stretch/>
        </p:blipFill>
        <p:spPr>
          <a:xfrm>
            <a:off x="1155212" y="3972857"/>
            <a:ext cx="3365443" cy="249986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5FFA379-C284-C0E9-EB0F-BB5FC51183D7}"/>
              </a:ext>
            </a:extLst>
          </p:cNvPr>
          <p:cNvSpPr/>
          <p:nvPr/>
        </p:nvSpPr>
        <p:spPr>
          <a:xfrm>
            <a:off x="4646762" y="1332781"/>
            <a:ext cx="5736565" cy="50464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TASK 1: RESEARCH BOARD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US" dirty="0">
                <a:solidFill>
                  <a:schemeClr val="tx1"/>
                </a:solidFill>
              </a:rPr>
              <a:t>Choose a design movement-</a:t>
            </a:r>
          </a:p>
          <a:p>
            <a:pPr marL="285750" indent="-285750" algn="ctr"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</a:rPr>
              <a:t>Art Nouveau</a:t>
            </a:r>
          </a:p>
          <a:p>
            <a:pPr marL="285750" indent="-285750" algn="ctr"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</a:rPr>
              <a:t>Art Deco</a:t>
            </a:r>
          </a:p>
          <a:p>
            <a:pPr marL="285750" indent="-285750" algn="ctr"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</a:rPr>
              <a:t>Pop art</a:t>
            </a:r>
          </a:p>
          <a:p>
            <a:pPr marL="285750" indent="-285750" algn="ctr"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</a:rPr>
              <a:t>Minimalism</a:t>
            </a:r>
          </a:p>
          <a:p>
            <a:pPr marL="285750" indent="-285750" algn="ctr"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</a:rPr>
              <a:t>Punk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>
              <a:buFont typeface="Arial"/>
            </a:pPr>
            <a:r>
              <a:rPr lang="en-US" dirty="0">
                <a:solidFill>
                  <a:schemeClr val="tx1"/>
                </a:solidFill>
              </a:rPr>
              <a:t>Create an A3 research board on the design movement-</a:t>
            </a:r>
          </a:p>
          <a:p>
            <a:pPr algn="ctr">
              <a:buFont typeface="Arial"/>
            </a:pPr>
            <a:r>
              <a:rPr lang="en-US" dirty="0">
                <a:solidFill>
                  <a:schemeClr val="tx1"/>
                </a:solidFill>
              </a:rPr>
              <a:t>You must include..</a:t>
            </a:r>
          </a:p>
          <a:p>
            <a:pPr marL="285750" indent="-285750" algn="ctr"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</a:rPr>
              <a:t>Clear title</a:t>
            </a:r>
          </a:p>
          <a:p>
            <a:pPr marL="285750" indent="-285750" algn="ctr"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</a:rPr>
              <a:t>Images/sketches</a:t>
            </a:r>
          </a:p>
          <a:p>
            <a:pPr marL="285750" indent="-285750" algn="ctr">
              <a:buFont typeface="Arial"/>
              <a:buChar char="•"/>
            </a:pPr>
            <a:r>
              <a:rPr lang="en-US" dirty="0">
                <a:solidFill>
                  <a:schemeClr val="tx1"/>
                </a:solidFill>
              </a:rPr>
              <a:t>At least 10 key facts that link to fashion trends/styles</a:t>
            </a:r>
          </a:p>
          <a:p>
            <a:pPr marL="285750" indent="-285750" algn="ctr">
              <a:buFont typeface="Arial"/>
              <a:buChar char="•"/>
            </a:pPr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US" dirty="0">
                <a:solidFill>
                  <a:schemeClr val="tx1"/>
                </a:solidFill>
              </a:rPr>
              <a:t>Make the research board creative and visually appealing </a:t>
            </a:r>
          </a:p>
          <a:p>
            <a:pPr marL="285750" indent="-285750" algn="ctr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81014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C46A8-D30E-2AE9-6609-BA08FB70C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Design task: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3FC6E2A-53BF-98A0-1CD6-05B744F90DB5}"/>
              </a:ext>
            </a:extLst>
          </p:cNvPr>
          <p:cNvSpPr/>
          <p:nvPr/>
        </p:nvSpPr>
        <p:spPr>
          <a:xfrm>
            <a:off x="1124309" y="1490932"/>
            <a:ext cx="5736565" cy="37524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US" b="1" dirty="0">
              <a:solidFill>
                <a:schemeClr val="tx1"/>
              </a:solidFill>
            </a:endParaRPr>
          </a:p>
          <a:p>
            <a:pPr algn="ctr"/>
            <a:r>
              <a:rPr lang="en-US" b="1" dirty="0">
                <a:solidFill>
                  <a:schemeClr val="tx1"/>
                </a:solidFill>
              </a:rPr>
              <a:t>TASK 2: ILLUSTRATED 6 OUTFIT LINE UP</a:t>
            </a:r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b="1" dirty="0">
              <a:solidFill>
                <a:schemeClr val="tx1"/>
              </a:solidFill>
            </a:endParaRPr>
          </a:p>
          <a:p>
            <a:pPr algn="ctr"/>
            <a:endParaRPr lang="en-US" b="1" dirty="0">
              <a:solidFill>
                <a:schemeClr val="tx1"/>
              </a:solidFill>
            </a:endParaRPr>
          </a:p>
          <a:p>
            <a:pPr algn="ctr"/>
            <a:r>
              <a:rPr lang="en-US" dirty="0">
                <a:solidFill>
                  <a:srgbClr val="000000"/>
                </a:solidFill>
              </a:rPr>
              <a:t>You now need to create an illustrated 6 outfit lineup based on your chosen design movement.</a:t>
            </a:r>
          </a:p>
          <a:p>
            <a:pPr algn="ctr"/>
            <a:endParaRPr lang="en-US" dirty="0">
              <a:solidFill>
                <a:srgbClr val="000000"/>
              </a:solidFill>
            </a:endParaRPr>
          </a:p>
          <a:p>
            <a:pPr algn="ctr"/>
            <a:r>
              <a:rPr lang="en-US" dirty="0">
                <a:solidFill>
                  <a:srgbClr val="000000"/>
                </a:solidFill>
              </a:rPr>
              <a:t>You line up must...</a:t>
            </a:r>
          </a:p>
          <a:p>
            <a:pPr marL="285750" indent="-285750" algn="ctr"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</a:rPr>
              <a:t>Be presented on A3 paper</a:t>
            </a:r>
          </a:p>
          <a:p>
            <a:pPr algn="ctr"/>
            <a:r>
              <a:rPr lang="en-US" dirty="0">
                <a:solidFill>
                  <a:srgbClr val="000000"/>
                </a:solidFill>
              </a:rPr>
              <a:t>(stick two A4's together if you don’t have A3)</a:t>
            </a:r>
          </a:p>
          <a:p>
            <a:pPr marL="285750" indent="-285750" algn="ctr"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</a:rPr>
              <a:t>Be in </a:t>
            </a:r>
            <a:r>
              <a:rPr lang="en-US" dirty="0" err="1">
                <a:solidFill>
                  <a:srgbClr val="000000"/>
                </a:solidFill>
              </a:rPr>
              <a:t>colour</a:t>
            </a:r>
            <a:endParaRPr lang="en-US">
              <a:solidFill>
                <a:srgbClr val="000000"/>
              </a:solidFill>
            </a:endParaRPr>
          </a:p>
          <a:p>
            <a:pPr marL="285750" indent="-285750" algn="ctr"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</a:rPr>
              <a:t>Use mixed media – collage/paints/pens/fine liner</a:t>
            </a:r>
          </a:p>
          <a:p>
            <a:pPr marL="285750" indent="-285750" algn="ctr">
              <a:buFont typeface="Arial"/>
              <a:buChar char="•"/>
            </a:pPr>
            <a:r>
              <a:rPr lang="en-US" dirty="0">
                <a:solidFill>
                  <a:srgbClr val="000000"/>
                </a:solidFill>
              </a:rPr>
              <a:t>Must be 6 full outfits including shoes and accessories</a:t>
            </a:r>
          </a:p>
          <a:p>
            <a:pPr algn="ctr"/>
            <a:endParaRPr lang="en-US" dirty="0">
              <a:solidFill>
                <a:srgbClr val="000000"/>
              </a:solidFill>
            </a:endParaRPr>
          </a:p>
          <a:p>
            <a:pPr marL="285750" indent="-285750" algn="ctr">
              <a:buFont typeface="Arial"/>
              <a:buChar char="•"/>
            </a:pPr>
            <a:endParaRPr lang="en-US" dirty="0"/>
          </a:p>
        </p:txBody>
      </p:sp>
      <p:pic>
        <p:nvPicPr>
          <p:cNvPr id="5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D71C57E-1E9F-4736-B9D4-43DA2A1F80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1079" y="115845"/>
            <a:ext cx="4324709" cy="3060723"/>
          </a:xfrm>
          <a:prstGeom prst="rect">
            <a:avLst/>
          </a:prstGeom>
        </p:spPr>
      </p:pic>
      <p:pic>
        <p:nvPicPr>
          <p:cNvPr id="6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A33428F4-C336-FAB2-65D9-129612D0F4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1079" y="3364253"/>
            <a:ext cx="4324709" cy="323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9501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C46A8-D30E-2AE9-6609-BA08FB70C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 question- Punk</a:t>
            </a:r>
          </a:p>
        </p:txBody>
      </p:sp>
      <p:pic>
        <p:nvPicPr>
          <p:cNvPr id="3" name="Picture 4" descr="Table&#10;&#10;Description automatically generated">
            <a:extLst>
              <a:ext uri="{FF2B5EF4-FFF2-40B4-BE49-F238E27FC236}">
                <a16:creationId xmlns:a16="http://schemas.microsoft.com/office/drawing/2014/main" id="{49ED44B7-B000-28F1-A7A9-CC2FD68D17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6966" y="1261035"/>
            <a:ext cx="6280030" cy="521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5613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C46A8-D30E-2AE9-6609-BA08FB70C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Exam question- fashion influences</a:t>
            </a:r>
            <a:endParaRPr lang="en-US" sz="4800" dirty="0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4DF17EEB-375D-121B-01E7-B98623708E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961"/>
          <a:stretch/>
        </p:blipFill>
        <p:spPr>
          <a:xfrm>
            <a:off x="1251678" y="1128451"/>
            <a:ext cx="7325856" cy="5347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700393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151</Words>
  <Application>Microsoft Office PowerPoint</Application>
  <PresentationFormat>Widescreen</PresentationFormat>
  <Paragraphs>34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Gill Sans MT</vt:lpstr>
      <vt:lpstr>Impact</vt:lpstr>
      <vt:lpstr>Badge</vt:lpstr>
      <vt:lpstr>Year 12 transition work</vt:lpstr>
      <vt:lpstr>Research: Design movements</vt:lpstr>
      <vt:lpstr>Design task:</vt:lpstr>
      <vt:lpstr>Exam question- Punk</vt:lpstr>
      <vt:lpstr>Exam question- fashion influences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12 transition work</dc:title>
  <dc:creator>J Farmer</dc:creator>
  <cp:lastModifiedBy>T O'Malley</cp:lastModifiedBy>
  <cp:revision>83</cp:revision>
  <dcterms:created xsi:type="dcterms:W3CDTF">2022-06-20T14:20:02Z</dcterms:created>
  <dcterms:modified xsi:type="dcterms:W3CDTF">2025-05-20T10:24:32Z</dcterms:modified>
</cp:coreProperties>
</file>